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407258d66ce448ca" /><Relationship Type="http://schemas.openxmlformats.org/officeDocument/2006/relationships/extended-properties" Target="/docProps/app.xml" Id="R14fd6266fed44f47" /><Relationship Type="http://schemas.openxmlformats.org/officeDocument/2006/relationships/officeDocument" Target="/ppt/presentation.xml" Id="R247d562753aa40dc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48f6e74f77194e1d"/>
  </p:sldMasterIdLst>
  <p:notesMasterIdLst>
    <p:notesMasterId xmlns:r="http://schemas.openxmlformats.org/officeDocument/2006/relationships" r:id="R4da570fccf664450"/>
  </p:notesMasterIdLst>
  <p:sldIdLst>
    <p:sldId xmlns:r="http://schemas.openxmlformats.org/officeDocument/2006/relationships" id="256" r:id="R3c3defcbc72f46bd"/>
    <p:sldId xmlns:r="http://schemas.openxmlformats.org/officeDocument/2006/relationships" id="257" r:id="R5fadf678b18e49e5"/>
    <p:sldId xmlns:r="http://schemas.openxmlformats.org/officeDocument/2006/relationships" id="258" r:id="Re76db14f40db4754"/>
    <p:sldId xmlns:r="http://schemas.openxmlformats.org/officeDocument/2006/relationships" id="259" r:id="R4977734a9c024ca2"/>
    <p:sldId xmlns:r="http://schemas.openxmlformats.org/officeDocument/2006/relationships" id="260" r:id="R1a9bac6566d54411"/>
    <p:sldId xmlns:r="http://schemas.openxmlformats.org/officeDocument/2006/relationships" id="261" r:id="R7ede43b7c5e54389"/>
    <p:sldId xmlns:r="http://schemas.openxmlformats.org/officeDocument/2006/relationships" id="262" r:id="R1bc5bce6402d4007"/>
    <p:sldId xmlns:r="http://schemas.openxmlformats.org/officeDocument/2006/relationships" id="263" r:id="R070460dbabd74b52"/>
    <p:sldId xmlns:r="http://schemas.openxmlformats.org/officeDocument/2006/relationships" id="264" r:id="R4bdda48ab281480a"/>
    <p:sldId xmlns:r="http://schemas.openxmlformats.org/officeDocument/2006/relationships" id="265" r:id="Rdccd00b71aa54742"/>
    <p:sldId xmlns:r="http://schemas.openxmlformats.org/officeDocument/2006/relationships" id="266" r:id="R53d11b5c368444bf"/>
    <p:sldId xmlns:r="http://schemas.openxmlformats.org/officeDocument/2006/relationships" id="267" r:id="R837659e196db4d2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fcca45fb31ed49c9" /><Relationship Type="http://schemas.openxmlformats.org/officeDocument/2006/relationships/slideMaster" Target="/ppt/slideMasters/slideMaster1.xml" Id="R48f6e74f77194e1d" /><Relationship Type="http://schemas.openxmlformats.org/officeDocument/2006/relationships/notesMaster" Target="/ppt/notesMasters/notesMaster1.xml" Id="R4da570fccf664450" /><Relationship Type="http://schemas.openxmlformats.org/officeDocument/2006/relationships/presProps" Target="/ppt/presProps.xml" Id="R3dfc2f41dcf140bb" /><Relationship Type="http://schemas.openxmlformats.org/officeDocument/2006/relationships/viewProps" Target="/ppt/viewProps.xml" Id="R6871ba6d3f3b4c8f" /><Relationship Type="http://schemas.openxmlformats.org/officeDocument/2006/relationships/tableStyles" Target="/ppt/tableStyles.xml" Id="Rf1c388d19f0942a0" /><Relationship Type="http://schemas.openxmlformats.org/officeDocument/2006/relationships/slide" Target="/ppt/slides/slide1.xml" Id="R3c3defcbc72f46bd" /><Relationship Type="http://schemas.openxmlformats.org/officeDocument/2006/relationships/slide" Target="/ppt/slides/slide2.xml" Id="R5fadf678b18e49e5" /><Relationship Type="http://schemas.openxmlformats.org/officeDocument/2006/relationships/slide" Target="/ppt/slides/slide3.xml" Id="Re76db14f40db4754" /><Relationship Type="http://schemas.openxmlformats.org/officeDocument/2006/relationships/slide" Target="/ppt/slides/slide4.xml" Id="R4977734a9c024ca2" /><Relationship Type="http://schemas.openxmlformats.org/officeDocument/2006/relationships/slide" Target="/ppt/slides/slide5.xml" Id="R1a9bac6566d54411" /><Relationship Type="http://schemas.openxmlformats.org/officeDocument/2006/relationships/slide" Target="/ppt/slides/slide6.xml" Id="R7ede43b7c5e54389" /><Relationship Type="http://schemas.openxmlformats.org/officeDocument/2006/relationships/slide" Target="/ppt/slides/slide7.xml" Id="R1bc5bce6402d4007" /><Relationship Type="http://schemas.openxmlformats.org/officeDocument/2006/relationships/slide" Target="/ppt/slides/slide8.xml" Id="R070460dbabd74b52" /><Relationship Type="http://schemas.openxmlformats.org/officeDocument/2006/relationships/slide" Target="/ppt/slides/slide9.xml" Id="R4bdda48ab281480a" /><Relationship Type="http://schemas.openxmlformats.org/officeDocument/2006/relationships/slide" Target="/ppt/slides/slide10.xml" Id="Rdccd00b71aa54742" /><Relationship Type="http://schemas.openxmlformats.org/officeDocument/2006/relationships/slide" Target="/ppt/slides/slide11.xml" Id="R53d11b5c368444bf" /><Relationship Type="http://schemas.openxmlformats.org/officeDocument/2006/relationships/slide" Target="/ppt/slides/slide12.xml" Id="R837659e196db4d2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fe30f6d88d64abe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1b82e691361d4fe3" /><Relationship Type="http://schemas.openxmlformats.org/officeDocument/2006/relationships/notesMaster" Target="/ppt/notesMasters/notesMaster1.xml" Id="R39cd212002304a0e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f7fddd688c074bdd" /><Relationship Type="http://schemas.openxmlformats.org/officeDocument/2006/relationships/notesMaster" Target="/ppt/notesMasters/notesMaster1.xml" Id="R87f05a0c4e1e4633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c011fa79fde417e" /><Relationship Type="http://schemas.openxmlformats.org/officeDocument/2006/relationships/notesMaster" Target="/ppt/notesMasters/notesMaster1.xml" Id="R9a3727355e4f467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997190851a1f41d6" /><Relationship Type="http://schemas.openxmlformats.org/officeDocument/2006/relationships/notesMaster" Target="/ppt/notesMasters/notesMaster1.xml" Id="R14dab226f2eb41d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8dcb5ebefc354a1b" /><Relationship Type="http://schemas.openxmlformats.org/officeDocument/2006/relationships/notesMaster" Target="/ppt/notesMasters/notesMaster1.xml" Id="R61007a7f607241c7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d0db794446e543a4" /><Relationship Type="http://schemas.openxmlformats.org/officeDocument/2006/relationships/notesMaster" Target="/ppt/notesMasters/notesMaster1.xml" Id="R65f4a39d64094d6b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0bbd7fc17c8f495b" /><Relationship Type="http://schemas.openxmlformats.org/officeDocument/2006/relationships/notesMaster" Target="/ppt/notesMasters/notesMaster1.xml" Id="R5532b998e64749a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9b21d6afe01f42e2" /><Relationship Type="http://schemas.openxmlformats.org/officeDocument/2006/relationships/notesMaster" Target="/ppt/notesMasters/notesMaster1.xml" Id="R607e6ec9c31648b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b1a1b5ba4ce4a27" /><Relationship Type="http://schemas.openxmlformats.org/officeDocument/2006/relationships/notesMaster" Target="/ppt/notesMasters/notesMaster1.xml" Id="Rb1e43c5600f64a5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38108f9b25a9428e" /><Relationship Type="http://schemas.openxmlformats.org/officeDocument/2006/relationships/notesMaster" Target="/ppt/notesMasters/notesMaster1.xml" Id="Rc4e26ce4ecff498b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0562fc715d904b60" /><Relationship Type="http://schemas.openxmlformats.org/officeDocument/2006/relationships/notesMaster" Target="/ppt/notesMasters/notesMaster1.xml" Id="R38f059b3c6ac41cb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46d715c4419b4460" /><Relationship Type="http://schemas.openxmlformats.org/officeDocument/2006/relationships/notesMaster" Target="/ppt/notesMasters/notesMaster1.xml" Id="Re94d64be71e14ff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d68adcd052e41d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46e5f3ec45f44836" /><Relationship Type="http://schemas.openxmlformats.org/officeDocument/2006/relationships/slideLayout" Target="/ppt/slideLayouts/slideLayout1.xml" Id="Rcf95e135e4314c37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cf95e135e4314c37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3a98cdf667f422a" /><Relationship Type="http://schemas.openxmlformats.org/officeDocument/2006/relationships/image" Target="/ppt/media/image.jpeg" Id="Rc465e97292a64fbe" /><Relationship Type="http://schemas.openxmlformats.org/officeDocument/2006/relationships/notesSlide" Target="/ppt/notesSlides/notesSlide1.xml" Id="Rd12dded207c74b78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c9f52e0c3c04fc6" /><Relationship Type="http://schemas.openxmlformats.org/officeDocument/2006/relationships/image" Target="/ppt/media/image10.jpeg" Id="R9831f8787ffa466f" /><Relationship Type="http://schemas.openxmlformats.org/officeDocument/2006/relationships/notesSlide" Target="/ppt/notesSlides/notesSlide10.xml" Id="Rb44ee651501e4ced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2ce38b94e84bb0" /><Relationship Type="http://schemas.openxmlformats.org/officeDocument/2006/relationships/image" Target="/ppt/media/image11.jpeg" Id="Rbae4fdc801cf468c" /><Relationship Type="http://schemas.openxmlformats.org/officeDocument/2006/relationships/notesSlide" Target="/ppt/notesSlides/notesSlide11.xml" Id="R1650b06d8479439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029be16fd5445b6" /><Relationship Type="http://schemas.openxmlformats.org/officeDocument/2006/relationships/image" Target="/ppt/media/image12.jpeg" Id="R7a4a5cafc6b84b0e" /><Relationship Type="http://schemas.openxmlformats.org/officeDocument/2006/relationships/notesSlide" Target="/ppt/notesSlides/notesSlide12.xml" Id="R73712b82400143b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306586686d44168" /><Relationship Type="http://schemas.openxmlformats.org/officeDocument/2006/relationships/image" Target="/ppt/media/image2.jpeg" Id="R67dbce3b0c394ee8" /><Relationship Type="http://schemas.openxmlformats.org/officeDocument/2006/relationships/notesSlide" Target="/ppt/notesSlides/notesSlide2.xml" Id="Rc00e06c88e1744b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5ba1d152c54e4a" /><Relationship Type="http://schemas.openxmlformats.org/officeDocument/2006/relationships/image" Target="/ppt/media/image3.jpeg" Id="Re3bcf9f2b4264fe5" /><Relationship Type="http://schemas.openxmlformats.org/officeDocument/2006/relationships/notesSlide" Target="/ppt/notesSlides/notesSlide3.xml" Id="Rc6e7ecbe7288423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c6d539016764a3f" /><Relationship Type="http://schemas.openxmlformats.org/officeDocument/2006/relationships/image" Target="/ppt/media/image4.jpeg" Id="R29ec8bdadc02428d" /><Relationship Type="http://schemas.openxmlformats.org/officeDocument/2006/relationships/notesSlide" Target="/ppt/notesSlides/notesSlide4.xml" Id="R231429c626d94c3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a3b4a21c18e42f5" /><Relationship Type="http://schemas.openxmlformats.org/officeDocument/2006/relationships/image" Target="/ppt/media/image5.jpeg" Id="R6ab5e84f286d4b58" /><Relationship Type="http://schemas.openxmlformats.org/officeDocument/2006/relationships/notesSlide" Target="/ppt/notesSlides/notesSlide5.xml" Id="R4da21607abbf470d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0d8d2a9012421f" /><Relationship Type="http://schemas.openxmlformats.org/officeDocument/2006/relationships/image" Target="/ppt/media/image6.jpeg" Id="Rdd9d832a68aa4073" /><Relationship Type="http://schemas.openxmlformats.org/officeDocument/2006/relationships/notesSlide" Target="/ppt/notesSlides/notesSlide6.xml" Id="R97666fcc7499440e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c3c0d7851374c4d" /><Relationship Type="http://schemas.openxmlformats.org/officeDocument/2006/relationships/image" Target="/ppt/media/image7.jpeg" Id="R9429c9466f6945d1" /><Relationship Type="http://schemas.openxmlformats.org/officeDocument/2006/relationships/notesSlide" Target="/ppt/notesSlides/notesSlide7.xml" Id="Ra030116e176d456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89ccffd2e29460d" /><Relationship Type="http://schemas.openxmlformats.org/officeDocument/2006/relationships/image" Target="/ppt/media/image8.jpeg" Id="Ref1643288f9e4959" /><Relationship Type="http://schemas.openxmlformats.org/officeDocument/2006/relationships/notesSlide" Target="/ppt/notesSlides/notesSlide8.xml" Id="R3a6f4b35ba4d4d3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005c6a317bf4adc" /><Relationship Type="http://schemas.openxmlformats.org/officeDocument/2006/relationships/image" Target="/ppt/media/image9.jpeg" Id="Rd65630511e074db7" /><Relationship Type="http://schemas.openxmlformats.org/officeDocument/2006/relationships/notesSlide" Target="/ppt/notesSlides/notesSlide9.xml" Id="Rb0d6b8d61ba84c5d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465e97292a64fbe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FC4CA7C-E909-4579-B227-FD02A2FD3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BDB7161-EA99-44D0-9A24-F41FFD4B5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453DA42-AE3C-4C92-B891-500087FCAF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D9ED713-997B-498F-A19E-6111F4143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F93F11C-EC7F-4730-B262-F779013983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0A2FAFC-C568-499D-917F-327143422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未来を構築する企業のための応用テクノロジー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C99EC9A-F36F-4D80-BBF6-EEF067347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コロンビアから世界市場へ、ソフトウェア、AI、ゲーム、ロボティクス、技術変革コンサルティングを提供します。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C01C8AD-B0C7-4CDE-B080-A6C450E91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45B6DC9-675B-4698-A0F1-EFBA52F8A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8276E42-61A6-4891-9D56-7C6CE27C8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E44666E-0DD5-4BE2-BE81-17FD719B7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C3823C5-A59C-4D56-ABE0-897A881237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39CC30D-F49E-4C16-BF72-A794E034AE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66413E4-C28B-4FAF-95CD-7AF3C02AC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9A5FFF5-08C3-4BD9-85F9-247843E54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6810D5B-6E64-456B-A607-ACC4DCCAC9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3575A0A-315F-4958-A84C-CAA6EB5CF1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18か月の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B64E50F-8AA2-4EF7-9C26-55D4A24038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13BBDF9-1FAE-4879-8325-226123F0F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F966D30-B5D2-4E64-8D89-FA99BD19D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6つの製品ライン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886DA54-D648-4FC1-817A-BFA1989D4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24D5173-71C2-4B11-ACB6-94D4A39E1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98B1D68-C064-41A9-9B4C-06D5983FB4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180650A-2E37-4748-8422-CB27B39F6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354646048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31f8787ffa466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DCFD128-01F8-4DAD-BCDA-3759CAA0C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DB28DB4-47FA-454C-87D2-91921B328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DD3FA56-411D-4240-AFFB-7E829390F4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チーム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184D4D0-D8C9-439B-8F8E-CD2B87D3D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実行に集中するリーンな創業チーム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970FDB1-3443-4F77-AC9D-8B494D8BA0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GiraldoがCEOとしてビジョンを率いています。現在はフルタイムのコンサルタント1名とプログラマー2名がいます。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C5EE1D3-E7BC-4A9C-95AF-A410462F7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8BB194A-91FF-46F9-93C8-0C78C2461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創業CEO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B3100A2-5CCB-4692-AEDA-5F6BBEE8D9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10AAB81-085F-4CF8-892E-B870C5272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コンサルティング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95E1C8B-B21D-4CA6-9DC9-C65C7515A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D160E8E-F935-4891-8433-313F328150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エンジニアリング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70E020E-3E76-4F19-B95B-E5EE986145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D8AA5AB-62EF-479C-961C-59AEC02BDC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次の採用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0E8F372-AE58-4CBA-B745-EF1C0B1F3D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FC85BAE-8893-49C7-B019-BEC1715B9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B4EA3E8-ECF5-4383-BEC3-352243AB0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9586135-2357-42C3-A93D-CDCA1E39A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D7D3375-4943-404D-AB94-448BF6D879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697362218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e4fdc801cf468c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9546D3C-3E16-44DA-8A50-D8896610CD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31CF69E-F8CA-4402-B4E3-28E00FFAE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8D40677-F1B2-49F9-9907-1C6876BB0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ロードマップ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F1DCEE8-8259-475F-BC4A-B7C10591B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検証から地域テクノロジープラットフォームへ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AA23FD7-2444-481C-A307-32AB0C275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実案件、自社製品、内部自動化、商業拡大を優先し、investor-readyな状態を高めます。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ABD26A6-0F4F-4634-BFD4-969ACDECD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3C8C912-7BAC-4506-86BF-5ADCADCAF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2B2547F-B1AE-4F6C-B87A-802DDBC946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案件とMVP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D1A2F75-0B37-4C39-B9F3-1B40D4D0C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3A9016A-B655-4B1A-9869-5760CBDE7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7715DAE-9005-45B6-B4E1-4FCF8E232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9D2CF9F-478E-4F20-87FD-3247FDE1DA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製品とIP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FFEFCD2-9416-49F8-9B2B-04E20D2EC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A2A4869-CB05-4CFD-924A-8946C9B01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B9C8A1E-327C-430D-AA94-128F6FFF1D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4C8E4C5-A4CB-40F2-A34F-D2079E93F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地域拡大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D1ECB52-6516-4929-AF87-2B0C02A15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0F3D155-2091-4241-A342-78535414F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59017FC-7EDD-4AF6-9415-2F108E314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C37B017-6E64-4BB8-92D9-513C97EA8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374635160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4a5cafc6b84b0e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4C3908F-4EDB-489D-BE89-6E0F4E64B5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02B0FA6-4EF2-46F0-851A-8E6A865DC4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18EAD5E-E6FC-4FF5-B449-2F4145D27F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投資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64182B0-F960-439D-893F-E55954EE4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有料パイロットと再現可能な製品に向けてUS$500K pre-seedを調達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F0E2B04-AAEF-4232-A52E-993C01468B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このラウンドは18か月分を資金化し、AI・ソフトウェアサービスを自社製品、初期顧客、測定可能なユースケース、グローバル営業基盤へ変えます。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53E508C-AFAD-430C-95D2-4254D7047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FCBCF73-98CF-4C0C-8011-2B9497DB6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27D8D4C-32F5-4132-914C-A20127DD6C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製品とエンジニアリング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D2C1EEA-096E-4A5E-9AAE-AC0EC1A53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F72B92F-40C9-4B52-BDDB-7C39B4D76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73BCF83-F7A8-4DE2-85D0-BCFDCAEDE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営業とパイロット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9FD915-4E68-4438-B214-7D60FAED8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34077C6-8881-474C-9F90-D9E2A9522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101181B-33F6-4CF3-8D11-009DE0E20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AIデリバリー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232FBCD-5B53-4FEE-B089-5A3F8C5127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440CFD4-9302-421D-A61D-4800C3C7B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5C78263-663B-4A13-817E-FCAD1578A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運用とdata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D7B7502-6FFB-4AA2-B51A-F0EF7E42BB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C37DAC8-3716-40DC-A545-61223E3E7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7035CC5-DC83-41D0-A755-5BA19C34B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1582C4D-4749-4F32-8BF8-446DFFF7D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C2657E8-9DC1-453F-BBD2-9FFB5B0BA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162F089-8976-4F56-8C96-5CB2F4911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30791136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7dbce3b0c394ee8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E48A7EB-E71E-41A1-AAB7-9B38CB74B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51DD33F-DF84-435B-B506-BAD5D98F90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E58C54A-ACAA-493A-8BBE-CA5CD3E751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なぜ今か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8360988-7190-40A9-BBDC-C9D25E6603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企業に必要なのはAIの実装であり、追加の資料ではありません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74EDE23-802F-4E03-922B-8D971F5D8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AI導入の圧力は、手作業、分散したデータ、社内構築力の不足を抱える企業にも広がっています。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6ECBBCF-A572-420C-A385-604249FF4A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D787FCD-873E-4972-86A5-DE78A5C94C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931902A-D9A8-4AFB-9AD9-229C830E30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明確な運用課題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A00A254-5F59-430A-8137-704914A1A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D8BF4C8-7AC1-4AB8-A7CE-DB5A28E49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F2D7D3B-A8D0-49E0-BAB5-A3872A36B3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3742758-A696-42DD-BE63-90D656DC1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高まるAI需要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FFB091E-E16B-495B-9C31-0AFC65499A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05A2975-411F-497E-A1BE-0B51537AC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1ECAA2C-4E3F-4BC8-9767-859DB6B19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D1DB904-DB3A-4489-888B-2F01C62A2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技術実行力の必要性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BA8454F-78A2-46F9-811D-05172B7389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00B4737-17A4-4A90-B64E-F428069A26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45B4F64-2CEB-4470-9929-46C8AA113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AA28994-CD5D-4E99-A84B-1FFD81B840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020599040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bcf9f2b4264fe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0E390F5-201E-4549-9B0A-0F036CB4F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6BEAD56-3B0D-40DB-9A65-854D4A2997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50A8145-0DA0-4BC4-9B48-C7B6CBC72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課題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668A951-7ABC-4BCC-B374-81BC18F99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技術変革はサイロ化すると止まります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BB93244-7339-4A33-8906-6A01177D1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多くの企業は手作業、未活用データ、AI導入圧力、アイデアを製品に変える明確な道筋の不足に直面しています。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0979ECE-24F8-4CF4-9B0C-D5FC0F168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F21630B-2DB0-4F6F-A5E2-9ED1E6598F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7F90242-DF9A-472C-9E7F-789BA7F40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反復作業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D7894D0-6537-4087-9FBD-D1A566756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766D9D2-E84F-4C8E-BF9A-9174DF381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06747F4-9C60-49AF-BD31-B27388007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行動につながらないデータ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0FDC350-C7BC-4A76-B0E5-F7C76B479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60F819C-617E-4548-A8B5-260EE1F86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A683909-27F4-4481-BB84-26DB3973F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導入されないAI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E9F7A05-5526-471A-82F7-1C49C6C09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B521AAC-A08F-43C5-9F31-E4F531552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DCC7E10-8C4D-4EEA-B356-9C1BE5B649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方法論のない人材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1FADD9E-DFBF-40A5-977F-19D8449FC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7FFDE19-C04E-40EF-AAB5-709911DFE9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A27C818-CDA9-495D-9F71-8F6AF4ED3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15211E9-5EB4-43F7-87E2-14F17B2583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B8DDD21-AD6D-4711-9774-87A5A4C8B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969DB76-355F-4857-9655-F3782DCED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3368DD8-2D0F-4B87-BFB2-04BF78254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98E8948-2D7F-4BFA-9BD4-389D97B7E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B72BF32-D9CF-4124-AF61-FDC42A59E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403F724-91AF-4611-BA35-86AEFD7F88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321B298B-41E1-4B58-8F43-7EF4908A0B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BF121E6-D8E9-4254-B872-BFE1944CB2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A8A91E6A-1AEC-412C-8086-0660660F49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04645696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ec8bdadc02428d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1D40E1B-ED56-45D2-B078-9130179CC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671709E-2EF9-400A-8E6D-793F4CCBE4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D1FCDBF-0690-47D3-B135-F9D1C880E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プラットフォーム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B26C395-FBB6-484B-97A6-C9A0B78C0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Tecnotitanはコンサルティングを製品へ、製品をプラットフォームへ変えます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79CB415-C71E-4F95-A050-B1CCF4AB37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各プロジェクトは再利用可能なモジュール、業界知識、能力を蓄積し、新しいソリューションを加速します。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64FC9D3-9E90-4B2F-8818-5E1A66A51B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04BD4D0-FD73-4CD8-A095-72B88AF01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0532D5A-8899-41EB-A428-943DD2676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診断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052CF90-FE89-4D38-A668-08FA20C8BE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88B7D83-B65B-46AF-AA16-DDCDB2125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C3681A5-3E4E-4498-942F-25DD6D2CEB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BE4ED70-6DD1-4426-81F0-C186109861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構築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74BA2B9-2520-4BA0-A88A-86CC51793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A2F68C0-DEDA-4CC6-BBC8-5FF5CC1B7D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0C746FD-BE4B-4124-876B-039492E62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79C32FB-4E3C-4ED1-BA8A-6EC114A7F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製品化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0A30E7C-789C-487D-8250-75AECCE6B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D53E70A-D294-4EAA-B014-DC0D43E49A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326131C-10C5-4567-844B-4B2085192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8CF8090-A468-4F41-9ED6-F01872C2C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拡張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C95259C-0C5C-4861-AD1E-258E627ACD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19E3A98-6F9C-4BC5-A8AF-D18D59ECE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7DF19E4-AA77-4820-9508-D0F06309F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26073C1-CE84-42BA-91F2-938614D60D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BFFA9730-8348-4E56-8493-2CC976B26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04597619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ab5e84f286d4b58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DCC58F0-280A-4A40-B9E3-38D2358B0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560FB5F-49AD-45C9-A955-630FBCC34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644D0C6-7473-420B-B214-9EAC33275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ポートフォリオ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81C4E71-4EED-4533-8060-F8C5CB284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企業、人材、デジタル体験のための製品システム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4871618-113F-4FA1-921A-C062B140D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緊急性の高い課題から入り、運用、学習、応用インテリジェンスへ展開する設計です。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EE5CF6B-9051-4D12-B94C-DE50ADEA0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DFEACF4-C73D-4232-913A-ACF81067E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69227EA-F3E2-4FCD-9041-AAF925FCA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B617B5-8FAC-4718-B499-647E4CE8A5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7951EB1-DFD8-4E18-A0FE-8CC03C39B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04FA0E2-6293-4622-B7B3-909A688D1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 モバイルアプリ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5C3CACA-B2AB-4FA3-B208-4EC9AA497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8EEBC01-7D72-42B1-ADE5-F84B3ED1D4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26AB661-B7C0-4534-88A6-ECBCF6DC5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4D7F97F-5E12-4F84-9536-26063A1D15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Academy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413FC8E-16B9-4D91-A1E7-1FC9910DC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A15EE31-1A46-4F1B-B274-DB9D0B1C1D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AI Call Center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93F563F-A91B-4D3A-80FF-2E74A6A561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804B2A6-4E2A-47FF-9D91-24EFE1D9BC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002178C-A448-4373-A390-A46807C5FB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897FD62-DA57-4AEF-95ED-DDE83BC710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688892881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d9d832a68aa4073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31EC8D9-29CD-4316-956D-758F7FA8A9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A273624-FE1D-4AFB-AAED-8A867CC75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3EBADFC-C83E-4A22-9327-1AFD92E4B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サービス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D1D5C67-9FF1-4F39-892D-EC4034257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コンサルティングが収益と市場学習を加速します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58F5B75-3321-4F9F-9C8D-94A9037908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サービスは信頼を生み、実課題を発見し、実装を再利用可能な資産へ変えます。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3ACA094-ED7F-4E8A-BB7A-73BB82348F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4E38A1D-BC5E-48CC-ADB9-BEE814BCB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C64FB73-52BC-4CBF-92F4-0FE22F809B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AI診断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10C42A3-7BC6-48D4-A09E-62BCEB762D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CBD4813-6968-495C-8E74-21531A2BD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DF47CDA-99D4-4C1B-9F61-AFA89B759F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95D57A0-45EC-43AB-9BCA-11089D619A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技術ロードマップ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43E4C67-5320-41BF-B38B-EABAF6C33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86AE771-E834-42C3-861F-06434DEE8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B30721D-2432-43F8-AD8C-6BA8FDF13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263AAFB-0CC0-4CBF-9DA6-99AA518C6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実装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FF077A2-88D2-47EE-8927-DEEC1CFCA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79E64CB-A84A-4F90-88ED-8076F303C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C8438BE-CE78-4D86-AB27-CB6C758BE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682B33F-EC9F-4453-865F-F0DE9B656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導入とトレーニング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A60CD55-B491-4E03-82D6-F30823D59E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A614FDB-C047-492C-B8AE-773D4D7CB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1F2E883-8FDB-4535-8827-A2C3AA9B1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702248A-4EF5-4838-85CD-E40DD587A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DC40EDA-4B04-4BD9-9D1A-14E3195845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0069448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29c9466f6945d1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0038F9-8418-4C8C-B3B0-9759B01F0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73CE36B-011C-4231-B868-6AA151FEB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A0050A9-1CA4-4266-B1B0-8323ECB55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部門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C8C6CE9-1064-4CAF-A671-DA820DE9B2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5つの部門がIP、データ、人材を共有します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13F9440-A6A4-447E-893B-3FE9C2BC9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ソフトウェア、AI、ゲーム、ロボティクス、技術変革は孤立事業ではなく、共通アーキテクチャとして機能します。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ADF5491-1744-46D5-86B5-1B462320C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643964E-0EE4-4985-91B6-FC51E1765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10B5A62-A06A-4885-B7BA-9C09713F2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5ED3AA6-100B-40CA-BEF4-FF14A2E9E4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743D90E-A7D5-48E9-87E5-405307C76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ソフトウェア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2E153BE-74E6-4AB0-AAC8-8ABCC648C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C946057-208B-471B-ABBE-9E023564B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8CB4E61-2BA3-4CFC-AFE3-154333E37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人工知能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12628EF-A616-4941-8789-3F0575DED4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AB4ED02-FD85-4712-9561-AE1B520AFE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B6B6BE3-12E8-4B83-850C-6CDF307E3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ゲーム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6937750-8404-4A62-9539-4434EE80ED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F3CE886-0149-43F9-AF3F-E06DC85E9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C7C3037-0B38-4E7C-BBC5-F6A36A839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ロボティクス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67D2079-D8E9-4ED2-BD9F-FE2014E1FD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4355594-9775-4E48-BE56-C2BC06FA74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7C26B1F-58D7-4319-BDE6-D076146D1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技術コンサルティング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B15F958-98C2-4000-AED9-921FD75DA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464BC7A-C5F2-47D1-8660-AEC3A75121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CD65301-10FE-4007-88A0-98082107B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7893234-52A9-4565-837F-4CB06E0C3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279C2C3-C851-4167-A236-24CFE774C1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D3194B9-2324-4427-AECF-9F9E1CA6C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10758322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1643288f9e4959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FC5D9D7-9864-4C40-B077-7A429B78B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F5C4127-B00A-41B8-839C-0BD906B528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C356DE5-949F-45B0-949D-C740A7275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モデル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C56EB03-8E18-49C6-BF18-A9D9E8303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現在はサービス収益、将来は拡張可能な製品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7419D64-8B99-44C5-B6D8-29599BA787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モデルはコンサルティング、実装、サブスクリプション、ライセンス、アカデミー、将来の技術スピンオフを組み合わせます。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622FB98-FD69-40FD-A0FD-7414D12AED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0F552EE-E977-493B-A5B1-6E6EEA9ABC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E75E693-371D-4280-8325-70AD3D304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サービス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79634BB-06DD-4F2F-AC4A-4E7C522AD2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52FEAE-886A-4D3C-95B0-790730FDB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9DF8348-B915-4CE6-9CF3-60B85B159E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590BB94-C372-4FE9-8F68-3C9037AE24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SaaSとライセンス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1DC6AB7-8698-4EEE-9F47-BF23F35DE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282BD11-9226-4FCE-8B21-8B9F482031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ABCF061-5BDC-4009-9362-E1C08CFE77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0137020-01AE-4235-8A65-DDC1BEFFA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アカデミー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65A3BB5-AD7B-4646-8113-476843AE6A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082C87A-08EF-4E52-AEB6-F16D8845C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0F3EBF6-F217-43BB-9DF7-FF687BB5AD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82268D2-65F9-4554-99B7-6685BC55B2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A347EB8-3649-4417-BAB2-B3CB99BCC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1EFA175-4AFF-4509-B06D-5D49802147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4C64528-F99C-4034-AE6B-A16472017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4D29CF6-C8C7-4870-AECE-500051A7BF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01346C2-739B-4678-8328-F65DECBBC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36464254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65630511e074db7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FB710A6-5F03-44D5-9E40-624196F36E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4A09416-D70E-47B7-92E5-EA4608E064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1CBB7CA-4918-4233-923F-248942D0C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市場展開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3FEB463-4428-4681-ABF6-592C11765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運用課題から入り、プラットフォームで拡張します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1FFE192-8581-4B2A-A9AB-A8C18F2A27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Tecnotitanは企業向けAI・ソフトウェア案件から開始し、繰り返し発生する課題を解く製品へ展開できます。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5C3952C-0E35-4EEF-B7B2-0297AE7BC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1013C47-0711-49F6-AE30-65D01FA98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6AA1633-FEAC-4CE2-BAEF-2F7299ECAD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ラテンアメリカを基盤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59B26AE-4060-4736-ACF4-17385DF7D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9FAA28E-FD6F-46AA-B5FB-3295E5499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A944683-C178-4350-B010-07A5D75FB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中堅企業と大企業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55E8DB1-5E4B-44A5-BF6A-9D8B5C5867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7EC4DA2-3089-4247-8F24-C707334B6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7577F30-9BB7-4EA2-8FF5-879BD334A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グローバルパートナー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151E4C5-41A2-4321-851E-E963683B88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6738CDC-7558-4137-BF93-5931B33BE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C753856-4334-47B2-B305-3AA1CDEE4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戦略投資家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AFB521B-9151-4A09-AF93-F74A3D3F9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30D857E-D79B-4027-9E70-DB1ACDA109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4886558-28D8-4FBB-884A-7A435A056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BB12920-95BE-4282-B583-3A66B36ACB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5297CC1-D6E3-4E80-ABD1-0AC70F9EEE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F6549B0-BDBB-4C12-87E9-9BCAE4516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948DC6E-2366-4F26-AD88-AB2DC2DEC0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5087D22-31D3-486E-A431-12042B889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E13D4B8-8E58-4617-BD81-1291760A1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CF1BF46-E5D3-48C8-AF7F-D60BD7E8E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E024BCF7-2F58-4703-9308-20C0FB2954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55A4480-2A26-4084-8252-9670C1B14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B1F3F7C-7BFB-4625-B3F5-267840B72B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9A33F6B8-4446-4247-A724-CDF4502D7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79A2E8E-9967-4526-8808-CC57C9531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C5CEF9D-18FA-4885-8A33-EAC4250A2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4468002-56BA-401C-96B9-FC7AE9BA7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34841820-58C4-4156-BC75-2DEDDB143B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JA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D30F1729-E77D-40E2-85BA-54BE2D036A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3505064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2026-06-06T04:26:58.4430000Z</dcterms:created>
  <dcterms:modified xsi:type="dcterms:W3CDTF">2026-06-06T04:26:58.4430000Z</dcterms:modified>
</coreProperties>
</file>